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00" r:id="rId2"/>
    <p:sldId id="2084" r:id="rId3"/>
    <p:sldId id="2085" r:id="rId4"/>
    <p:sldId id="2092" r:id="rId5"/>
    <p:sldId id="2035" r:id="rId6"/>
    <p:sldId id="2095" r:id="rId7"/>
    <p:sldId id="2096" r:id="rId8"/>
    <p:sldId id="169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11-Jan-21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11-Jan-21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9" y="3291830"/>
            <a:ext cx="8784976" cy="961780"/>
          </a:xfrm>
        </p:spPr>
        <p:txBody>
          <a:bodyPr/>
          <a:lstStyle/>
          <a:p>
            <a:pPr algn="ctr"/>
            <a:r>
              <a:rPr lang="en-US" sz="2600" dirty="0"/>
              <a:t>Licensor Name and Licensing Agent Name in </a:t>
            </a:r>
            <a:r>
              <a:rPr lang="en-US" sz="2600"/>
              <a:t>Funds Expenditure</a:t>
            </a:r>
            <a:endParaRPr lang="he-IL" sz="2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ECBF3-E6CB-404C-A7F6-208BE895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704850"/>
            <a:ext cx="75342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8" y="680486"/>
            <a:ext cx="8282085" cy="883040"/>
          </a:xfrm>
        </p:spPr>
        <p:txBody>
          <a:bodyPr>
            <a:normAutofit/>
          </a:bodyPr>
          <a:lstStyle/>
          <a:p>
            <a:r>
              <a:rPr lang="en-US" sz="2200" dirty="0"/>
              <a:t>Licensor Name and Licensing Agent Name fields have been added to Funds Expenditure SA under PO Line License folder: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21BF55-1912-4D96-A6FB-AB0ED234A10F}"/>
              </a:ext>
            </a:extLst>
          </p:cNvPr>
          <p:cNvGrpSpPr/>
          <p:nvPr/>
        </p:nvGrpSpPr>
        <p:grpSpPr>
          <a:xfrm>
            <a:off x="2267744" y="1597533"/>
            <a:ext cx="1962623" cy="3271440"/>
            <a:chOff x="6660232" y="1215585"/>
            <a:chExt cx="1962623" cy="32714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8875E6-C3D5-4887-939E-5398C9EE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0232" y="1215585"/>
              <a:ext cx="1889348" cy="32714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6491CE-7A38-4767-BB88-8F43B75E69E5}"/>
                </a:ext>
              </a:extLst>
            </p:cNvPr>
            <p:cNvSpPr/>
            <p:nvPr/>
          </p:nvSpPr>
          <p:spPr>
            <a:xfrm>
              <a:off x="7110687" y="4255394"/>
              <a:ext cx="151216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5682B-8348-4320-B8CC-575E848E1D11}"/>
                </a:ext>
              </a:extLst>
            </p:cNvPr>
            <p:cNvSpPr/>
            <p:nvPr/>
          </p:nvSpPr>
          <p:spPr>
            <a:xfrm>
              <a:off x="7092280" y="3867894"/>
              <a:ext cx="151216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11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D6D439-BED9-4747-A525-F272E4BE8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34"/>
            <a:ext cx="9144000" cy="2924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663DD-10A7-4A5B-AF03-A1902ECA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40249"/>
            <a:ext cx="6686550" cy="847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5107C8-38FE-43AD-BD7C-C6BA06BDF210}"/>
              </a:ext>
            </a:extLst>
          </p:cNvPr>
          <p:cNvSpPr/>
          <p:nvPr/>
        </p:nvSpPr>
        <p:spPr>
          <a:xfrm>
            <a:off x="5148064" y="1633231"/>
            <a:ext cx="1872208" cy="278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3AC80-2296-47A3-8856-9A7C478C7FCB}"/>
              </a:ext>
            </a:extLst>
          </p:cNvPr>
          <p:cNvSpPr/>
          <p:nvPr/>
        </p:nvSpPr>
        <p:spPr>
          <a:xfrm>
            <a:off x="4355976" y="4073836"/>
            <a:ext cx="1332148" cy="442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C85E2B-51DB-453A-AA28-FE14994C1E0C}"/>
              </a:ext>
            </a:extLst>
          </p:cNvPr>
          <p:cNvSpPr/>
          <p:nvPr/>
        </p:nvSpPr>
        <p:spPr>
          <a:xfrm>
            <a:off x="5724128" y="4073835"/>
            <a:ext cx="1526782" cy="4421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EE4992-62E7-4799-AFA2-2FEF93554FD4}"/>
              </a:ext>
            </a:extLst>
          </p:cNvPr>
          <p:cNvSpPr/>
          <p:nvPr/>
        </p:nvSpPr>
        <p:spPr>
          <a:xfrm>
            <a:off x="4810758" y="3155616"/>
            <a:ext cx="2082061" cy="2785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39246B7-B191-440C-9507-BD2F0803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100" y="1735587"/>
            <a:ext cx="1840398" cy="54813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tx1"/>
                </a:solidFill>
              </a:rPr>
              <a:t>This is the license in Alma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F75660-18E2-4D3A-897F-B1413D023F7E}"/>
              </a:ext>
            </a:extLst>
          </p:cNvPr>
          <p:cNvSpPr txBox="1">
            <a:spLocks/>
          </p:cNvSpPr>
          <p:nvPr/>
        </p:nvSpPr>
        <p:spPr>
          <a:xfrm>
            <a:off x="6980074" y="3441267"/>
            <a:ext cx="1840398" cy="5806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This is the license in Analytics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112E97-28F9-43BA-B64B-C70640D552D9}"/>
              </a:ext>
            </a:extLst>
          </p:cNvPr>
          <p:cNvSpPr/>
          <p:nvPr/>
        </p:nvSpPr>
        <p:spPr>
          <a:xfrm rot="10800000">
            <a:off x="6208236" y="965587"/>
            <a:ext cx="684584" cy="434775"/>
          </a:xfrm>
          <a:prstGeom prst="rightArrow">
            <a:avLst>
              <a:gd name="adj1" fmla="val 50000"/>
              <a:gd name="adj2" fmla="val 5978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0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A995F5D-5C33-4088-BF23-6BFBE1C7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8" y="968630"/>
            <a:ext cx="8282085" cy="883040"/>
          </a:xfrm>
        </p:spPr>
        <p:txBody>
          <a:bodyPr>
            <a:normAutofit/>
          </a:bodyPr>
          <a:lstStyle/>
          <a:p>
            <a:r>
              <a:rPr lang="en-US" sz="2200" dirty="0"/>
              <a:t>Note that Alma is displaying the </a:t>
            </a:r>
            <a:r>
              <a:rPr lang="en-US" sz="2200" b="1" dirty="0">
                <a:solidFill>
                  <a:srgbClr val="FF0000"/>
                </a:solidFill>
              </a:rPr>
              <a:t>Licensor/Licensing Agent code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while Analytics display the </a:t>
            </a:r>
            <a:r>
              <a:rPr lang="en-US" sz="2200" b="1" dirty="0">
                <a:solidFill>
                  <a:srgbClr val="00B050"/>
                </a:solidFill>
              </a:rPr>
              <a:t>Licensor/Licensing Agent name</a:t>
            </a:r>
            <a:r>
              <a:rPr lang="en-US" sz="2200" dirty="0"/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6A852B-1164-46F5-B75C-25E92954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9" y="2624556"/>
            <a:ext cx="8676456" cy="595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5DBF15-EA9F-4C68-AB92-540409B514ED}"/>
              </a:ext>
            </a:extLst>
          </p:cNvPr>
          <p:cNvSpPr/>
          <p:nvPr/>
        </p:nvSpPr>
        <p:spPr>
          <a:xfrm>
            <a:off x="539552" y="2931790"/>
            <a:ext cx="1440160" cy="2725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F6436A-5126-422E-987F-2E018D5F2230}"/>
              </a:ext>
            </a:extLst>
          </p:cNvPr>
          <p:cNvSpPr/>
          <p:nvPr/>
        </p:nvSpPr>
        <p:spPr>
          <a:xfrm>
            <a:off x="3347864" y="2942346"/>
            <a:ext cx="954353" cy="27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8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8798</TotalTime>
  <Words>86</Words>
  <Application>Microsoft Office PowerPoint</Application>
  <PresentationFormat>On-screen Show (16:9)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IGeLU_2016_16X9 (1)</vt:lpstr>
      <vt:lpstr>Licensor Name and Licensing Agent Name in Funds Expenditure</vt:lpstr>
      <vt:lpstr>Introduction</vt:lpstr>
      <vt:lpstr>Introduction</vt:lpstr>
      <vt:lpstr>Introduction</vt:lpstr>
      <vt:lpstr>Example</vt:lpstr>
      <vt:lpstr>Example</vt:lpstr>
      <vt:lpstr>Example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583</cp:revision>
  <dcterms:created xsi:type="dcterms:W3CDTF">2017-01-02T15:10:30Z</dcterms:created>
  <dcterms:modified xsi:type="dcterms:W3CDTF">2021-01-11T09:12:40Z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